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"/>
  </p:notesMasterIdLst>
  <p:sldIdLst>
    <p:sldId id="259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58"/>
  </p:normalViewPr>
  <p:slideViewPr>
    <p:cSldViewPr snapToGrid="0">
      <p:cViewPr varScale="1">
        <p:scale>
          <a:sx n="113" d="100"/>
          <a:sy n="113" d="100"/>
        </p:scale>
        <p:origin x="1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65F75-ADD1-3C41-B9D8-91FE4E9B3582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DCC1-6216-B443-9EA8-50BA7F1D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CDCC1-6216-B443-9EA8-50BA7F1DE9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tificate of Apprec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9B720-3763-AC98-87DD-06B06399C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0058398" cy="777239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74A028-5491-EB11-0AAD-6ABA7F5FB1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60094" y="5000625"/>
            <a:ext cx="3003550" cy="10615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your logo</a:t>
            </a:r>
          </a:p>
        </p:txBody>
      </p:sp>
    </p:spTree>
    <p:extLst>
      <p:ext uri="{BB962C8B-B14F-4D97-AF65-F5344CB8AC3E}">
        <p14:creationId xmlns:p14="http://schemas.microsoft.com/office/powerpoint/2010/main" val="36114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05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18B0B70-3B1D-B70C-8B24-A95839F031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2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Aubie</dc:creator>
  <cp:lastModifiedBy>Matthew Aubie</cp:lastModifiedBy>
  <cp:revision>2</cp:revision>
  <dcterms:created xsi:type="dcterms:W3CDTF">2025-02-12T15:45:17Z</dcterms:created>
  <dcterms:modified xsi:type="dcterms:W3CDTF">2025-02-13T14:16:40Z</dcterms:modified>
</cp:coreProperties>
</file>