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94" d="100"/>
          <a:sy n="94" d="100"/>
        </p:scale>
        <p:origin x="244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rtificat de reconnaiss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59B720-3763-AC98-87DD-06B06399CC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0"/>
            <a:ext cx="10058397" cy="7772398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C74A028-5491-EB11-0AAD-6ABA7F5FB18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60094" y="5000625"/>
            <a:ext cx="3003550" cy="106150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dirty="0" err="1"/>
              <a:t>Ajoutez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6114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05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F190F0E-BD6D-E31C-471D-DB923D3AB1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8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Aubie</dc:creator>
  <cp:lastModifiedBy>Matthew Aubie</cp:lastModifiedBy>
  <cp:revision>4</cp:revision>
  <dcterms:created xsi:type="dcterms:W3CDTF">2025-02-12T15:45:17Z</dcterms:created>
  <dcterms:modified xsi:type="dcterms:W3CDTF">2025-03-05T18:22:17Z</dcterms:modified>
</cp:coreProperties>
</file>